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utumn-leaves-maple-listya-2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5776" y="1412776"/>
            <a:ext cx="400821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МДОБУ 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 </a:t>
            </a:r>
          </a:p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с.Улуелга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 г.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Фотоотчёт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выставки поделок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«Осенние фантазии»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IMG-20201020-WA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960440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H="1">
            <a:off x="1043608" y="6425952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Кадырова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2708920"/>
            <a:ext cx="30243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день недолог.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Вечера длинней.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Крики перепелок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Реже и грустней,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 невидимкой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землю сошла,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Сизо-серой дымкой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 облекла…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Фотоотчёт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выставки поделок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«Осенние фантазии»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IMG-20201020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339158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 flipH="1">
            <a:off x="5724128" y="6425952"/>
            <a:ext cx="280831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Кадыргулов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Ильназ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204864"/>
            <a:ext cx="33123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Солнышко усталое,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Скупо греешь ты!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Желтые да алые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Кружатся листы.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шелесте да в шорохе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осенний сад.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дорожах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ворохи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Пестрые лежат.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Фотоотчёт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выставки поделок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«Осенние фантазии»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VWBlFrRBJ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032448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H="1">
            <a:off x="971600" y="6425952"/>
            <a:ext cx="280831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Ермилов Богдан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2492896"/>
            <a:ext cx="44999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 солнцем наливались.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 солнцем пропитались.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Налились, отяжелели,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Потекли и полетели,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Зашуршали по кустам,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Поскакали по сучкам.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 золото кружит,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Золотым дождем шумит!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Фотоотчёт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выставки поделок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«Осенние фантазии»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IMG-20201015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2627784" cy="2381250"/>
          </a:xfrm>
          <a:prstGeom prst="rect">
            <a:avLst/>
          </a:prstGeom>
        </p:spPr>
      </p:pic>
      <p:pic>
        <p:nvPicPr>
          <p:cNvPr id="17" name="Рисунок 16" descr="IMG-20201017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1224136" cy="2381250"/>
          </a:xfrm>
          <a:prstGeom prst="rect">
            <a:avLst/>
          </a:prstGeom>
        </p:spPr>
      </p:pic>
      <p:pic>
        <p:nvPicPr>
          <p:cNvPr id="18" name="Рисунок 17" descr="IMG-20201018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340768"/>
            <a:ext cx="1781175" cy="2381250"/>
          </a:xfrm>
          <a:prstGeom prst="rect">
            <a:avLst/>
          </a:prstGeom>
        </p:spPr>
      </p:pic>
      <p:pic>
        <p:nvPicPr>
          <p:cNvPr id="19" name="Рисунок 18" descr="IMG-20201020-WA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2088232" cy="2381250"/>
          </a:xfrm>
          <a:prstGeom prst="rect">
            <a:avLst/>
          </a:prstGeom>
        </p:spPr>
      </p:pic>
      <p:pic>
        <p:nvPicPr>
          <p:cNvPr id="20" name="Рисунок 19" descr="IMG-20201020-WA0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2825" y="1268760"/>
            <a:ext cx="1781175" cy="2407915"/>
          </a:xfrm>
          <a:prstGeom prst="rect">
            <a:avLst/>
          </a:prstGeom>
        </p:spPr>
      </p:pic>
      <p:pic>
        <p:nvPicPr>
          <p:cNvPr id="21" name="Рисунок 20" descr="IMG-20201020-WA0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4005064"/>
            <a:ext cx="1781175" cy="2381250"/>
          </a:xfrm>
          <a:prstGeom prst="rect">
            <a:avLst/>
          </a:prstGeom>
        </p:spPr>
      </p:pic>
      <p:pic>
        <p:nvPicPr>
          <p:cNvPr id="22" name="Рисунок 21" descr="IMG-20201020-WA00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005064"/>
            <a:ext cx="1781175" cy="2381250"/>
          </a:xfrm>
          <a:prstGeom prst="rect">
            <a:avLst/>
          </a:prstGeom>
        </p:spPr>
      </p:pic>
      <p:pic>
        <p:nvPicPr>
          <p:cNvPr id="23" name="Рисунок 22" descr="IMG-20201020-WA00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077072"/>
            <a:ext cx="1600200" cy="2277616"/>
          </a:xfrm>
          <a:prstGeom prst="rect">
            <a:avLst/>
          </a:prstGeom>
        </p:spPr>
      </p:pic>
      <p:pic>
        <p:nvPicPr>
          <p:cNvPr id="24" name="Рисунок 23" descr="IMG-20201020-WA00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1340768"/>
            <a:ext cx="1549524" cy="2349624"/>
          </a:xfrm>
          <a:prstGeom prst="rect">
            <a:avLst/>
          </a:prstGeom>
        </p:spPr>
      </p:pic>
      <p:pic>
        <p:nvPicPr>
          <p:cNvPr id="25" name="Рисунок 24" descr="VWBlFrRBJb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62825" y="4077072"/>
            <a:ext cx="178117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" name="Рисунок 25" descr="autumn-leaves-maple-listya-2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79712" y="83671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Благодарность</a:t>
            </a:r>
            <a:endParaRPr lang="ru-RU" sz="4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148478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УВАЖАЕМЫЕ   РОДИТЕЛИ!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	БОЛЬШОЕ СПАСИБО всем, кто принял участие в выставке совместного творчества  родителей и детей  «Осенние фантазии»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	Все поделки, несомненно, были изготовлены с душой. Они поражают своей неповторимостью и яркостью.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 	Вы проявили творчество, фантазию и мастерство.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	Все, кто увидел нашу выставку, получили массу приятных эмоций и впечатлений. Даже у самых важных, строгих и уставших взрослых на лицах появлялись светлые улыбки от встречи с необычной рукотворной красотой.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	Вы все талантливы, помните это, только нужно приложить к своему таланту труд и фантазию, усидчивость и терпение.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Надеемся на дальнейшее сотрудничество!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Фотоотчёт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выставки поделок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«Осенние фантазии»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IMG-20201015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412776"/>
            <a:ext cx="5618361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 flipH="1">
            <a:off x="5220072" y="6237312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Кималов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Дамир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204864"/>
            <a:ext cx="30243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на деревьях листья пожелтели,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край далекий птицы улетели,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небо хмурое, если дождик льется,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время года осенью зовется.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Фотоотчёт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выставки поделок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«Осенние фантазии»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IMG-20201017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032448" cy="5373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H="1">
            <a:off x="899592" y="6237312"/>
            <a:ext cx="288032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Балалайкин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Алексей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772816"/>
            <a:ext cx="48600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Унылая пора! Очей очарованье!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Приятна мне твоя прощальная краса –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Люблю я пышное природы увяданье,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багрец и в золото одетые леса,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их сенях ветра шум и свежее дыханье,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мглой волнистою покрыты небеса,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редкий солнца луч, и первые морозы,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отдаленные седой зимы угрозы.</a:t>
            </a:r>
          </a:p>
          <a:p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Фотоотчёт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выставки поделок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«Осенние фантазии»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IMG-20201018-W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4752528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H="1">
            <a:off x="5580112" y="6425952"/>
            <a:ext cx="230425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Баклан Диана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204864"/>
            <a:ext cx="36724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Закружился надо мной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Дождь из листьев озорной.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чего же он хорош!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такой еще найдешь-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конца и без начала?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Танцевать под ним я стала,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плясали, как друзья,-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Дождь из листиков и 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Фотоотчёт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выставки поделок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«Осенние фантазии»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IMG-20201020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248472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H="1">
            <a:off x="1403648" y="6237312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Михеев Иван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2636912"/>
            <a:ext cx="44279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Садик свой украсим листьями кленовыми,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Гроздями рябины, шишками еловыми.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Здравствуй, наша осень! К встрече мы готовы: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Разучили песенку, знаем танец новый.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Фотоотчёт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выставки поделок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«Осенние фантазии»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IMG-20201020-W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412776"/>
            <a:ext cx="4680520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H="1">
            <a:off x="5220072" y="6021288"/>
            <a:ext cx="3096344" cy="836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Хурматов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Данияр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Хурматова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Аделина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Летят, летят дождинки,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выйдешь из ворот.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вымокшей тропинке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Сырой туман ползет.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погрустневших сосен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огненных рябин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Идет и сеет осень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Душистые грибы! </a:t>
            </a:r>
          </a:p>
          <a:p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Фотоотчёт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выставки поделок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«Осенние фантазии»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IMG-20201020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608512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 flipH="1">
            <a:off x="1331640" y="6237312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Сагадатов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Газиз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2780928"/>
            <a:ext cx="4139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Утром небо было хмурым,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казалось все понурым.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 очень любит плакать,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Дождиком на землю капать.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 листьями шуршать,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деревьев их срывать.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35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Фотоотчёт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выставки поделок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«Осенние фантазии»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IMG-20201020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4400500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H="1">
            <a:off x="5724128" y="6237312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Маручок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Дарья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996952"/>
            <a:ext cx="4176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 нам несет подарки: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Расписала сады и парки,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листья словно в сказке.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же взял он столько краски?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400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Гульгина</dc:creator>
  <cp:lastModifiedBy>Ансар</cp:lastModifiedBy>
  <cp:revision>13</cp:revision>
  <dcterms:created xsi:type="dcterms:W3CDTF">2020-10-24T16:30:58Z</dcterms:created>
  <dcterms:modified xsi:type="dcterms:W3CDTF">2020-10-24T19:35:04Z</dcterms:modified>
</cp:coreProperties>
</file>